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72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BF388-AB85-4E34-AD6F-C8929F98C998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9FCA4-E58B-4FBC-84B3-A7605F4CB2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900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083121"/>
            <a:ext cx="8280920" cy="1700197"/>
          </a:xfrm>
        </p:spPr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3" y="3783318"/>
            <a:ext cx="8280919" cy="109268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" y="0"/>
            <a:ext cx="9144000" cy="210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13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2019, 28 -  29 October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35th INTERNATIONAL CAE CONFERENCE AND EXHIBITION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5EDD-5459-4F1C-AD2C-E75079A966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498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2019, 28 -  29 October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35th INTERNATIONAL CAE CONFERENCE AND EXHIBITION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5EDD-5459-4F1C-AD2C-E75079A966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75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2019, 28 -  29 October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35th INTERNATIONAL CAE CONFERENCE AND EXHIBITION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5EDD-5459-4F1C-AD2C-E75079A966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10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2" y="3075806"/>
            <a:ext cx="8026152" cy="125092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2" y="1923678"/>
            <a:ext cx="8026152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2019, 28 -  29 October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35th INTERNATIONAL CAE CONFERENCE AND EXHIBITION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5EDD-5459-4F1C-AD2C-E75079A966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237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528" y="843558"/>
            <a:ext cx="4172272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843558"/>
            <a:ext cx="4172272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2019, 28 -  29 October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35th INTERNATIONAL CAE CONFERENCE AND EXHIBITION 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5EDD-5459-4F1C-AD2C-E75079A966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66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23528" y="843558"/>
            <a:ext cx="4173860" cy="7875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23528" y="1631156"/>
            <a:ext cx="4173860" cy="3028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843558"/>
            <a:ext cx="4041775" cy="7875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3028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2019, 28 -  29 October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35th INTERNATIONAL CAE CONFERENCE AND EXHIBITION 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5EDD-5459-4F1C-AD2C-E75079A966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487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2019, 28 -  29 October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35th INTERNATIONAL CAE CONFERENCE AND EXHIBITION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5EDD-5459-4F1C-AD2C-E75079A966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5918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2019, 28 -  29 October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35th INTERNATIONAL CAE CONFERENCE AND EXHIBITION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5EDD-5459-4F1C-AD2C-E75079A966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32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9" y="204787"/>
            <a:ext cx="3141986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7341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23529" y="1076326"/>
            <a:ext cx="3141986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2019, 28 -  29 October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35th INTERNATIONAL CAE CONFERENCE AND EXHIBITION 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5EDD-5459-4F1C-AD2C-E75079A966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005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600450"/>
            <a:ext cx="8352928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67544" y="459581"/>
            <a:ext cx="8352928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7544" y="4025503"/>
            <a:ext cx="8352928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2019, 28 -  29 October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35th INTERNATIONAL CAE CONFERENCE AND EXHIBITION 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5EDD-5459-4F1C-AD2C-E75079A966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53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-8878" y="4779412"/>
            <a:ext cx="9152878" cy="364088"/>
          </a:xfrm>
          <a:prstGeom prst="rect">
            <a:avLst/>
          </a:prstGeom>
          <a:solidFill>
            <a:srgbClr val="EA5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0" algn="l"/>
            <a:endParaRPr lang="it-IT" sz="1100" b="0" u="none" baseline="0" dirty="0">
              <a:latin typeface="Arial Narrow" pitchFamily="34" charset="0"/>
            </a:endParaRPr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565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23528" y="843558"/>
            <a:ext cx="8496944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2195736" y="4754384"/>
            <a:ext cx="12961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algn="r"/>
            <a:r>
              <a:rPr lang="it-IT" smtClean="0"/>
              <a:t>2019, 28 -  29 October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563888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35th INTERNATIONAL CAE CONFERENCE AND EXHIBITION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686872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C1045EDD-5459-4F1C-AD2C-E75079A966A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251520" y="4803998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kern="1200" dirty="0" smtClean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www.caeconference.com</a:t>
            </a:r>
            <a:endParaRPr lang="it-IT" sz="1000" b="1" kern="120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53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Sottotitolo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5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2019, 28 -  29 October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35th INTERNATIONAL CAE CONFERENCE AND EXHIBITION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5EDD-5459-4F1C-AD2C-E75079A966A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3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ICC 2018">
      <a:dk1>
        <a:srgbClr val="000000"/>
      </a:dk1>
      <a:lt1>
        <a:sysClr val="window" lastClr="FFFFFF"/>
      </a:lt1>
      <a:dk2>
        <a:srgbClr val="000000"/>
      </a:dk2>
      <a:lt2>
        <a:srgbClr val="EEECE1"/>
      </a:lt2>
      <a:accent1>
        <a:srgbClr val="000000"/>
      </a:accent1>
      <a:accent2>
        <a:srgbClr val="00B050"/>
      </a:accent2>
      <a:accent3>
        <a:srgbClr val="BFBFBF"/>
      </a:accent3>
      <a:accent4>
        <a:srgbClr val="FFC000"/>
      </a:accent4>
      <a:accent5>
        <a:srgbClr val="00B0F0"/>
      </a:accent5>
      <a:accent6>
        <a:srgbClr val="000000"/>
      </a:accent6>
      <a:hlink>
        <a:srgbClr val="00B050"/>
      </a:hlink>
      <a:folHlink>
        <a:srgbClr val="00B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</TotalTime>
  <Words>13</Words>
  <Application>Microsoft Office PowerPoint</Application>
  <PresentationFormat>Presentazione su schermo (16:9)</PresentationFormat>
  <Paragraphs>3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Wingdings</vt:lpstr>
      <vt:lpstr>Tema di Office</vt:lpstr>
      <vt:lpstr>Presentazione standard di PowerPoint</vt:lpstr>
      <vt:lpstr>Presentazione standard di PowerPoint</vt:lpstr>
    </vt:vector>
  </TitlesOfParts>
  <Company>EnginSoft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Susanna Galletto</dc:creator>
  <cp:lastModifiedBy>Susanna Galletto</cp:lastModifiedBy>
  <cp:revision>17</cp:revision>
  <dcterms:created xsi:type="dcterms:W3CDTF">2018-03-20T16:59:31Z</dcterms:created>
  <dcterms:modified xsi:type="dcterms:W3CDTF">2019-03-08T10:42:24Z</dcterms:modified>
</cp:coreProperties>
</file>